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2" r:id="rId2"/>
  </p:sldIdLst>
  <p:sldSz cx="6858000" cy="9144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FF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7" autoAdjust="0"/>
    <p:restoredTop sz="94621" autoAdjust="0"/>
  </p:normalViewPr>
  <p:slideViewPr>
    <p:cSldViewPr>
      <p:cViewPr varScale="1">
        <p:scale>
          <a:sx n="100" d="100"/>
          <a:sy n="100" d="100"/>
        </p:scale>
        <p:origin x="1286" y="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720" y="5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05C62BC-556F-480B-A841-B7280A0942E0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BDF6ACC-EBD1-4887-A43F-9D67B0CF22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3268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21D88-A88F-4CD2-9F17-D2D2643B4CB7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074D6-6497-4763-ACCB-45C5046F9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95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725C-7E4F-4175-A107-3FC2308AC61A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2ADE-1299-4B37-BE48-BEF13A8E8D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73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1EFF-40FE-4383-B6C8-6794F9CC43A6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EAA2-C419-4FDB-B27E-99EF597273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342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76E1F-2CCD-41F4-9B73-CB8BCBB29F8E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23EA-7487-41D2-B12A-BB6E4BA8DD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518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FB82-5808-4CC6-9282-D25D17BA2FF6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47355-E1AC-47CE-AAC7-17D5F1750B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22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9737-3BAF-4F62-993C-6AB2AEAE3085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ABE9F-299A-472E-936B-AFB6D2C78B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3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D2BB-FA1F-4818-A387-076163ECF51A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646B8-7797-4952-9ADF-C833BA2794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0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ABEDD-4327-415C-B31C-B812D9876671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8EAC-37B7-42C4-B0A3-281720875A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3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3147-EFAE-43E9-86AE-F71F3CDF7A57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BE6C-1AA9-4187-97BC-B2F4970895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64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7292-63BB-4311-AB2F-B88659C41412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3C2D-E318-4FCF-B5ED-72584A282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33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38D3-9BE5-41D5-9750-B143A27F8FC0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25E3-3252-4C0C-A2A9-9665A21E0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70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86E054-B356-4043-AA84-98DAD99C9513}" type="datetimeFigureOut">
              <a:rPr lang="en-GB"/>
              <a:pPr>
                <a:defRPr/>
              </a:pPr>
              <a:t>17/02/2017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505DF5-9B59-4E24-B4B6-CF2B23413E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4431" y="5532211"/>
            <a:ext cx="6226175" cy="15121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b="1" dirty="0">
              <a:ea typeface="MS Mincho"/>
              <a:cs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ea typeface="MS Mincho"/>
                <a:cs typeface="Arial"/>
              </a:rPr>
              <a:t>Detailed description of contract: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prstClr val="black"/>
                </a:solidFill>
                <a:ea typeface="Times New Roman"/>
                <a:cs typeface="Tahoma"/>
              </a:rPr>
              <a:t>Construction of a three storey Georgian style house on the site of the former Field House Farm. Works included; separate Garage &amp; Office building, formal garden, Kitchen Garden, approach roads, Driveway &amp; Courtyard parking </a:t>
            </a:r>
            <a:r>
              <a:rPr lang="en-GB" sz="1200" dirty="0" err="1">
                <a:solidFill>
                  <a:prstClr val="black"/>
                </a:solidFill>
                <a:ea typeface="Times New Roman"/>
                <a:cs typeface="Tahoma"/>
              </a:rPr>
              <a:t>etc</a:t>
            </a:r>
            <a:endParaRPr lang="en-GB" sz="1200" dirty="0">
              <a:solidFill>
                <a:prstClr val="black"/>
              </a:solidFill>
              <a:ea typeface="Times New Roman"/>
              <a:cs typeface="Tahom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776" y="7726882"/>
            <a:ext cx="3670683" cy="1155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Working within Environmental Agency restrictions to protect ecology – Greater Crested Newts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Sourcing master craftsmen for a range of traditional skills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Working closely with the lead architect to agree detailing and an exacting finishes schedule </a:t>
            </a:r>
          </a:p>
        </p:txBody>
      </p:sp>
      <p:sp>
        <p:nvSpPr>
          <p:cNvPr id="2" name="Rectangle 1"/>
          <p:cNvSpPr/>
          <p:nvPr/>
        </p:nvSpPr>
        <p:spPr>
          <a:xfrm>
            <a:off x="4161785" y="7726881"/>
            <a:ext cx="2423166" cy="1155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tx1"/>
                </a:solidFill>
              </a:rPr>
              <a:t>Alex McIntyre Architects</a:t>
            </a:r>
          </a:p>
          <a:p>
            <a:r>
              <a:rPr lang="en-GB" sz="1100" dirty="0">
                <a:solidFill>
                  <a:schemeClr val="tx1"/>
                </a:solidFill>
              </a:rPr>
              <a:t>The Studio, 1 Clinton Terrace</a:t>
            </a:r>
          </a:p>
          <a:p>
            <a:r>
              <a:rPr lang="en-GB" sz="1100" dirty="0">
                <a:solidFill>
                  <a:schemeClr val="tx1"/>
                </a:solidFill>
              </a:rPr>
              <a:t>Derby Road</a:t>
            </a:r>
          </a:p>
          <a:p>
            <a:r>
              <a:rPr lang="en-GB" sz="1100" dirty="0">
                <a:solidFill>
                  <a:schemeClr val="tx1"/>
                </a:solidFill>
              </a:rPr>
              <a:t>Nottingham, NG7 1LY</a:t>
            </a:r>
          </a:p>
          <a:p>
            <a:r>
              <a:rPr lang="en-GB" sz="1100" dirty="0">
                <a:solidFill>
                  <a:schemeClr val="tx1"/>
                </a:solidFill>
              </a:rPr>
              <a:t>Tel: 0115 9599977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8775" y="7438849"/>
            <a:ext cx="3670683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>
                <a:solidFill>
                  <a:schemeClr val="lt1"/>
                </a:solidFill>
              </a:rPr>
              <a:t>Particular challenges to be overcome: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61784" y="7438849"/>
            <a:ext cx="2423166" cy="29409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Contact details: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01208" y="2212475"/>
            <a:ext cx="1254337" cy="8061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>
            <a:lvl1pPr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£3,500,000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24 months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  Summer 2015 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Spring 2017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8775" y="250825"/>
            <a:ext cx="6226175" cy="492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GB" sz="2000" b="1" dirty="0">
                <a:solidFill>
                  <a:schemeClr val="bg1"/>
                </a:solidFill>
                <a:ea typeface="MS Gothic"/>
                <a:cs typeface="Times New Roman"/>
              </a:rPr>
              <a:t>Field House, Car Colston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24455" y="2212475"/>
            <a:ext cx="1436794" cy="806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>
            <a:lvl1pPr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Value of contract</a:t>
            </a: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Length of contract: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Contract start date: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Completion date:</a:t>
            </a:r>
            <a:endParaRPr lang="en-GB" altLang="en-US" sz="1200" dirty="0">
              <a:solidFill>
                <a:srgbClr val="000000"/>
              </a:solidFill>
              <a:latin typeface="+mn-lt"/>
              <a:ea typeface="MS Mincho" pitchFamily="49" charset="-128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486" y="1432981"/>
            <a:ext cx="2160240" cy="4602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78" y="993274"/>
            <a:ext cx="3602473" cy="27018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13"/>
          <p:cNvSpPr/>
          <p:nvPr/>
        </p:nvSpPr>
        <p:spPr>
          <a:xfrm>
            <a:off x="335209" y="4139952"/>
            <a:ext cx="6158517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927735" algn="l"/>
              </a:tabLst>
              <a:defRPr/>
            </a:pPr>
            <a:r>
              <a:rPr lang="en-GB" sz="1400" b="1" dirty="0">
                <a:solidFill>
                  <a:schemeClr val="tx1"/>
                </a:solidFill>
                <a:ea typeface="MS Mincho"/>
                <a:cs typeface="Arial"/>
              </a:rPr>
              <a:t>Works/services provided: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Demolish &amp; recycle agricultural buildings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Site clearance, Earthworks, UG Drainage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Installation of ground source heating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In-situ concrete foundations &amp; substructure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Masonry walls, Stone masonry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Waterproof tanking to basement walls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Welsh slate roofing, decorative lead welding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endParaRPr lang="en-GB" sz="1200" i="1" dirty="0">
              <a:solidFill>
                <a:schemeClr val="tx1"/>
              </a:solidFill>
              <a:ea typeface="MS Mincho"/>
              <a:cs typeface="Arial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Bespoke Mahogany staircase, balustrade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French polishing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Sliding sash timber windows, bespoke doors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Decorative plaster mouldings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Bespoke Timber cabinetry, Marble tops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Limestone flooring, Wall panelling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Hardwood ‘parquet’ flooring</a:t>
            </a:r>
          </a:p>
        </p:txBody>
      </p:sp>
    </p:spTree>
    <p:extLst>
      <p:ext uri="{BB962C8B-B14F-4D97-AF65-F5344CB8AC3E}">
        <p14:creationId xmlns:p14="http://schemas.microsoft.com/office/powerpoint/2010/main" val="19204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5815</TotalTime>
  <Words>215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Gothic</vt:lpstr>
      <vt:lpstr>Arial</vt:lpstr>
      <vt:lpstr>Calibri</vt:lpstr>
      <vt:lpstr>MS Mincho</vt:lpstr>
      <vt:lpstr>Tahoma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Baker</dc:creator>
  <cp:lastModifiedBy>Lee Brown</cp:lastModifiedBy>
  <cp:revision>358</cp:revision>
  <cp:lastPrinted>2016-06-09T09:12:08Z</cp:lastPrinted>
  <dcterms:created xsi:type="dcterms:W3CDTF">2014-05-06T09:09:07Z</dcterms:created>
  <dcterms:modified xsi:type="dcterms:W3CDTF">2017-02-17T11:48:00Z</dcterms:modified>
</cp:coreProperties>
</file>