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0" r:id="rId2"/>
  </p:sldIdLst>
  <p:sldSz cx="6858000" cy="9144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9F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7" autoAdjust="0"/>
    <p:restoredTop sz="94621" autoAdjust="0"/>
  </p:normalViewPr>
  <p:slideViewPr>
    <p:cSldViewPr>
      <p:cViewPr varScale="1">
        <p:scale>
          <a:sx n="79" d="100"/>
          <a:sy n="79" d="100"/>
        </p:scale>
        <p:origin x="101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720" y="5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5C62BC-556F-480B-A841-B7280A0942E0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DF6ACC-EBD1-4887-A43F-9D67B0CF2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6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1D88-A88F-4CD2-9F17-D2D2643B4CB7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4D6-6497-4763-ACCB-45C5046F9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25C-7E4F-4175-A107-3FC2308AC61A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ADE-1299-4B37-BE48-BEF13A8E8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7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EFF-40FE-4383-B6C8-6794F9CC43A6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AA2-C419-4FDB-B27E-99EF59727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4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6E1F-2CCD-41F4-9B73-CB8BCBB29F8E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3EA-7487-41D2-B12A-BB6E4BA8D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1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FB82-5808-4CC6-9282-D25D17BA2FF6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7355-E1AC-47CE-AAC7-17D5F1750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2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9737-3BAF-4F62-993C-6AB2AEAE3085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BE9F-299A-472E-936B-AFB6D2C78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D2BB-FA1F-4818-A387-076163ECF51A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6B8-7797-4952-9ADF-C833BA279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0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BEDD-4327-415C-B31C-B812D9876671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8EAC-37B7-42C4-B0A3-281720875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3147-EFAE-43E9-86AE-F71F3CDF7A57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BE6C-1AA9-4187-97BC-B2F497089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6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7292-63BB-4311-AB2F-B88659C41412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C2D-E318-4FCF-B5ED-72584A282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3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38D3-9BE5-41D5-9750-B143A27F8FC0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5E3-3252-4C0C-A2A9-9665A21E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7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6E054-B356-4043-AA84-98DAD99C9513}" type="datetimeFigureOut">
              <a:rPr lang="en-GB"/>
              <a:pPr>
                <a:defRPr/>
              </a:pPr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05DF5-9B59-4E24-B4B6-CF2B23413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8775" y="6444208"/>
            <a:ext cx="6226175" cy="8640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ea typeface="MS Mincho"/>
                <a:cs typeface="Arial"/>
              </a:rPr>
              <a:t>Detailed description of contract: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black"/>
                </a:solidFill>
                <a:ea typeface="Times New Roman"/>
                <a:cs typeface="Tahoma"/>
              </a:rPr>
              <a:t>Partial demolition of existing chalet bungalow , circa 1963, and new-build construction of four bedroom bespoke  residence  complete with double garage and feature glazing to the rear elevation.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8775" y="250825"/>
            <a:ext cx="6226175" cy="492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400" b="1" dirty="0">
                <a:solidFill>
                  <a:schemeClr val="bg1"/>
                </a:solidFill>
                <a:ea typeface="MS Gothic"/>
                <a:cs typeface="Times New Roman"/>
              </a:rPr>
              <a:t>20 Chestnut Drive, Mansfield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2728" y="3042944"/>
            <a:ext cx="2904976" cy="2678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35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Strategic Demolition of the existing dwelling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Insitu Concrete foundations and floor slab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Masonry Structure, clay facing brickwork with elements of acrylic render finish.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 Traditional Timber Roof Structure , five dormer windows, with concrete tile finish. 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Complete Electrical installation including energy efficient “LED” lighting throughout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Design &amp; Installation of gas fired central heating. Including elements of underfloor heating. </a:t>
            </a:r>
            <a:endParaRPr lang="en-GB" sz="1200" b="1" i="1" dirty="0">
              <a:solidFill>
                <a:srgbClr val="0000FF"/>
              </a:solidFill>
              <a:ea typeface="MS Mincho"/>
              <a:cs typeface="Arial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endParaRPr lang="en-GB" sz="1200" b="1" i="1" dirty="0">
              <a:solidFill>
                <a:srgbClr val="0000FF"/>
              </a:solidFill>
              <a:ea typeface="MS Mincho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777875" algn="l"/>
                <a:tab pos="927735" algn="l"/>
              </a:tabLst>
              <a:defRPr/>
            </a:pPr>
            <a:endParaRPr lang="en-GB" sz="1200" dirty="0">
              <a:latin typeface="Cambria"/>
              <a:ea typeface="MS Mincho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776" y="7726882"/>
            <a:ext cx="3670683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Stabilisation of the existing structure to be retained, design development of the traditional timber roof to include “</a:t>
            </a:r>
            <a:r>
              <a:rPr lang="en-GB" sz="1100" dirty="0" err="1">
                <a:solidFill>
                  <a:schemeClr val="tx1"/>
                </a:solidFill>
              </a:rPr>
              <a:t>glu</a:t>
            </a:r>
            <a:r>
              <a:rPr lang="en-GB" sz="1100" dirty="0">
                <a:solidFill>
                  <a:schemeClr val="tx1"/>
                </a:solidFill>
              </a:rPr>
              <a:t>-lam” beams thus overcoming retro fit logistics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Careful removal and sympathetic reinstallation of  certain elements in order to retain an authentic appearance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8775" y="7438849"/>
            <a:ext cx="3670683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solidFill>
                  <a:schemeClr val="lt1"/>
                </a:solidFill>
              </a:rPr>
              <a:t>Particular challenges to be overcome: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7807" y="1906893"/>
            <a:ext cx="1419385" cy="8061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Value of contract</a:t>
            </a: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Length of contract: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Contract start date: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Completion date:</a:t>
            </a:r>
            <a:endParaRPr lang="en-GB" altLang="en-US" sz="1200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7192" y="1908786"/>
            <a:ext cx="1271493" cy="8061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£375,000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12 months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August 2010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September 2011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136" y="1215472"/>
            <a:ext cx="2160240" cy="460279"/>
          </a:xfrm>
          <a:prstGeom prst="rect">
            <a:avLst/>
          </a:prstGeom>
        </p:spPr>
      </p:pic>
      <p:pic>
        <p:nvPicPr>
          <p:cNvPr id="23" name="Picture 2" descr="\\VCL-FILESERVER\Company\T3 - Tenders &amp; Bids\R1 - REFERENCE LIBRARY\Previous PQQS to be merged into Client Folder\Alex Mcintyre Architects\1 - Ref Large New Build Property, Castle Donington\20 Chestnut Drive\20 Chestnut - After Fro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7" b="17271"/>
          <a:stretch>
            <a:fillRect/>
          </a:stretch>
        </p:blipFill>
        <p:spPr bwMode="auto">
          <a:xfrm>
            <a:off x="300745" y="1090649"/>
            <a:ext cx="3369617" cy="1814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\\VCL-FILESERVER\Company\T3 - Tenders &amp; Bids\R1 - REFERENCE LIBRARY\Previous PQQS to be merged into Client Folder\Alex Mcintyre Architects\1 - Ref Large New Build Property, Castle Donington\20 Chestnut Drive\20 Chestnut - After Re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12199" r="1759" b="21715"/>
          <a:stretch>
            <a:fillRect/>
          </a:stretch>
        </p:blipFill>
        <p:spPr bwMode="auto">
          <a:xfrm>
            <a:off x="3347314" y="3167035"/>
            <a:ext cx="3154071" cy="1755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329633" y="5100499"/>
            <a:ext cx="3255317" cy="148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Rainwater harvesting and distribution of non-potable water to WC’s.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Porcelain tiling to floors &amp; walls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Solid hardwood “Parquet”  flooring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Bespoke internal joinery: - Staircase, doors moulds,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External paving and landscaping </a:t>
            </a:r>
            <a:endParaRPr lang="en-GB" sz="1200" b="1" i="1" dirty="0">
              <a:solidFill>
                <a:srgbClr val="0000FF"/>
              </a:solidFill>
              <a:ea typeface="MS Mincho"/>
              <a:cs typeface="Arial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35" algn="l"/>
              </a:tabLst>
              <a:defRPr/>
            </a:pPr>
            <a:endParaRPr lang="en-GB" sz="1200" b="1" i="1" dirty="0">
              <a:solidFill>
                <a:srgbClr val="0000FF"/>
              </a:solidFill>
              <a:ea typeface="MS Mincho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777875" algn="l"/>
                <a:tab pos="927735" algn="l"/>
              </a:tabLst>
              <a:defRPr/>
            </a:pPr>
            <a:endParaRPr lang="en-GB" sz="1200" dirty="0">
              <a:latin typeface="Cambria"/>
              <a:ea typeface="MS Mincho"/>
              <a:cs typeface="Times New Roman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3B64F6-4AF5-44F4-2002-02C53FA852AE}"/>
              </a:ext>
            </a:extLst>
          </p:cNvPr>
          <p:cNvSpPr/>
          <p:nvPr/>
        </p:nvSpPr>
        <p:spPr>
          <a:xfrm>
            <a:off x="4161785" y="7726881"/>
            <a:ext cx="2423166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err="1">
                <a:solidFill>
                  <a:schemeClr val="tx1"/>
                </a:solidFill>
              </a:rPr>
              <a:t>Vaughandale</a:t>
            </a:r>
            <a:r>
              <a:rPr lang="en-GB" sz="1100" dirty="0">
                <a:solidFill>
                  <a:schemeClr val="tx1"/>
                </a:solidFill>
              </a:rPr>
              <a:t> Construction LTD</a:t>
            </a:r>
          </a:p>
          <a:p>
            <a:r>
              <a:rPr lang="en-GB" sz="1100" dirty="0">
                <a:solidFill>
                  <a:schemeClr val="tx1"/>
                </a:solidFill>
              </a:rPr>
              <a:t>Ravensdale Mill</a:t>
            </a:r>
          </a:p>
          <a:p>
            <a:r>
              <a:rPr lang="en-GB" sz="1100" dirty="0">
                <a:solidFill>
                  <a:schemeClr val="tx1"/>
                </a:solidFill>
              </a:rPr>
              <a:t>4 Elm Tree St</a:t>
            </a:r>
          </a:p>
          <a:p>
            <a:r>
              <a:rPr lang="en-GB" sz="1100" dirty="0">
                <a:solidFill>
                  <a:schemeClr val="tx1"/>
                </a:solidFill>
              </a:rPr>
              <a:t>Mansfield</a:t>
            </a:r>
          </a:p>
          <a:p>
            <a:r>
              <a:rPr lang="en-GB" sz="1100" dirty="0">
                <a:solidFill>
                  <a:schemeClr val="tx1"/>
                </a:solidFill>
              </a:rPr>
              <a:t>NG18 2HD</a:t>
            </a:r>
          </a:p>
          <a:p>
            <a:r>
              <a:rPr lang="en-GB" sz="1100" dirty="0">
                <a:solidFill>
                  <a:schemeClr val="tx1"/>
                </a:solidFill>
              </a:rPr>
              <a:t>01623 634898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47319F-B5E9-6DB5-060B-F2D7069687E9}"/>
              </a:ext>
            </a:extLst>
          </p:cNvPr>
          <p:cNvSpPr/>
          <p:nvPr/>
        </p:nvSpPr>
        <p:spPr>
          <a:xfrm>
            <a:off x="4161784" y="7438849"/>
            <a:ext cx="2423166" cy="29409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/>
              <a:t>Contact us for more details :-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33683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5019</TotalTime>
  <Words>238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Baker</dc:creator>
  <cp:lastModifiedBy>Lee Brown</cp:lastModifiedBy>
  <cp:revision>327</cp:revision>
  <cp:lastPrinted>2016-06-09T09:12:08Z</cp:lastPrinted>
  <dcterms:created xsi:type="dcterms:W3CDTF">2014-05-06T09:09:07Z</dcterms:created>
  <dcterms:modified xsi:type="dcterms:W3CDTF">2022-09-22T09:20:21Z</dcterms:modified>
</cp:coreProperties>
</file>